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</p:sldMasterIdLst>
  <p:notesMasterIdLst>
    <p:notesMasterId r:id="rId54"/>
  </p:notesMasterIdLst>
  <p:handoutMasterIdLst>
    <p:handoutMasterId r:id="rId55"/>
  </p:handoutMasterIdLst>
  <p:sldIdLst>
    <p:sldId id="344" r:id="rId2"/>
    <p:sldId id="343" r:id="rId3"/>
    <p:sldId id="347" r:id="rId4"/>
    <p:sldId id="764" r:id="rId5"/>
    <p:sldId id="763" r:id="rId6"/>
    <p:sldId id="743" r:id="rId7"/>
    <p:sldId id="745" r:id="rId8"/>
    <p:sldId id="747" r:id="rId9"/>
    <p:sldId id="746" r:id="rId10"/>
    <p:sldId id="744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10" r:id="rId35"/>
    <p:sldId id="511" r:id="rId36"/>
    <p:sldId id="512" r:id="rId37"/>
    <p:sldId id="513" r:id="rId38"/>
    <p:sldId id="514" r:id="rId39"/>
    <p:sldId id="515" r:id="rId40"/>
    <p:sldId id="748" r:id="rId41"/>
    <p:sldId id="751" r:id="rId42"/>
    <p:sldId id="752" r:id="rId43"/>
    <p:sldId id="753" r:id="rId44"/>
    <p:sldId id="754" r:id="rId45"/>
    <p:sldId id="755" r:id="rId46"/>
    <p:sldId id="756" r:id="rId47"/>
    <p:sldId id="757" r:id="rId48"/>
    <p:sldId id="758" r:id="rId49"/>
    <p:sldId id="759" r:id="rId50"/>
    <p:sldId id="760" r:id="rId51"/>
    <p:sldId id="761" r:id="rId52"/>
    <p:sldId id="762" r:id="rId53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96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3/26/2020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3/26/2020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3/26/2020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3/26/2020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err="1" smtClean="0">
                <a:solidFill>
                  <a:srgbClr val="CC9900"/>
                </a:solidFill>
              </a:rPr>
              <a:t>TRƯỜNG</a:t>
            </a:r>
            <a:r>
              <a:rPr lang="en-US" sz="3600" dirty="0" smtClean="0">
                <a:solidFill>
                  <a:srgbClr val="CC9900"/>
                </a:solidFill>
              </a:rPr>
              <a:t> CAO </a:t>
            </a:r>
            <a:r>
              <a:rPr lang="en-US" sz="3600" dirty="0" err="1" smtClean="0">
                <a:solidFill>
                  <a:srgbClr val="CC9900"/>
                </a:solidFill>
              </a:rPr>
              <a:t>ĐẲNG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LÝ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TỰ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TRỌNG</a:t>
            </a:r>
            <a:r>
              <a:rPr lang="en-US" sz="3600" dirty="0" smtClean="0">
                <a:solidFill>
                  <a:srgbClr val="CC9900"/>
                </a:solidFill>
              </a:rPr>
              <a:t> TP. </a:t>
            </a:r>
            <a:r>
              <a:rPr lang="en-US" sz="3600" dirty="0" err="1" smtClean="0">
                <a:solidFill>
                  <a:srgbClr val="CC9900"/>
                </a:solidFill>
              </a:rPr>
              <a:t>HỒ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CHÍ</a:t>
            </a:r>
            <a:r>
              <a:rPr lang="en-US" sz="3600" dirty="0" smtClean="0">
                <a:solidFill>
                  <a:srgbClr val="CC9900"/>
                </a:solidFill>
              </a:rPr>
              <a:t> MINH</a:t>
            </a:r>
            <a:endParaRPr lang="en-US" sz="36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3601" y="3874187"/>
            <a:ext cx="70054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morning class 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03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Good morning everybody.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1. How are you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2. What day is it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3. Where do you live?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4. Do you live with your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5. Do you have a big family or a small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6. How many people are there in your family?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66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</a:rPr>
              <a:t>UNIT 1: FAMILY</a:t>
            </a:r>
            <a:endParaRPr lang="en-US" sz="4800" b="1" dirty="0">
              <a:solidFill>
                <a:srgbClr val="0000FF"/>
              </a:solidFill>
            </a:endParaRPr>
          </a:p>
        </p:txBody>
      </p:sp>
      <p:pic>
        <p:nvPicPr>
          <p:cNvPr id="7" name="Unit 1-Vocabulary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2286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843" y="1295400"/>
            <a:ext cx="8400357" cy="518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8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063" y="457200"/>
            <a:ext cx="8084737" cy="608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76200"/>
            <a:ext cx="7872984" cy="7159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New words: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6989" y="5562600"/>
            <a:ext cx="7872984" cy="5334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 smtClean="0"/>
              <a:t>-&gt; a college dorm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989" y="838200"/>
            <a:ext cx="685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67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685800"/>
            <a:ext cx="7872984" cy="59436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sz="5500" b="1" dirty="0" smtClean="0">
                <a:cs typeface="Arial" pitchFamily="34" charset="0"/>
              </a:rPr>
              <a:t>Look </a:t>
            </a:r>
            <a:r>
              <a:rPr lang="en-US" sz="5500" b="1" dirty="0">
                <a:cs typeface="Arial" pitchFamily="34" charset="0"/>
              </a:rPr>
              <a:t>at the pictures. Choose the answer that best completes each sentence</a:t>
            </a:r>
            <a:r>
              <a:rPr lang="en-US" sz="5500" dirty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I am my mother’s [aunt / sister / </a:t>
            </a:r>
            <a:r>
              <a:rPr lang="en-US" sz="8800" b="1" dirty="0">
                <a:cs typeface="Arial" pitchFamily="34" charset="0"/>
              </a:rPr>
              <a:t>daughter</a:t>
            </a:r>
            <a:r>
              <a:rPr lang="en-US" sz="8800" dirty="0">
                <a:cs typeface="Arial" pitchFamily="34" charset="0"/>
              </a:rPr>
              <a:t> / niece].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Juanita and </a:t>
            </a:r>
            <a:r>
              <a:rPr lang="en-US" sz="8800" dirty="0" err="1" smtClean="0">
                <a:cs typeface="Arial" pitchFamily="34" charset="0"/>
              </a:rPr>
              <a:t>Nilo</a:t>
            </a:r>
            <a:r>
              <a:rPr lang="en-US" sz="8800" dirty="0" smtClean="0">
                <a:cs typeface="Arial" pitchFamily="34" charset="0"/>
              </a:rPr>
              <a:t> have three [</a:t>
            </a:r>
            <a:r>
              <a:rPr lang="en-US" sz="8800" b="1" dirty="0" smtClean="0">
                <a:cs typeface="Arial" pitchFamily="34" charset="0"/>
              </a:rPr>
              <a:t>children</a:t>
            </a:r>
            <a:r>
              <a:rPr lang="en-US" sz="8800" dirty="0" smtClean="0">
                <a:cs typeface="Arial" pitchFamily="34" charset="0"/>
              </a:rPr>
              <a:t> / parents / grandparents / families].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father’s father is my [uncle / </a:t>
            </a:r>
            <a:r>
              <a:rPr lang="en-US" sz="8800" b="1" dirty="0" smtClean="0">
                <a:cs typeface="Arial" pitchFamily="34" charset="0"/>
              </a:rPr>
              <a:t>grandfather</a:t>
            </a:r>
            <a:r>
              <a:rPr lang="en-US" sz="8800" dirty="0" smtClean="0">
                <a:cs typeface="Arial" pitchFamily="34" charset="0"/>
              </a:rPr>
              <a:t> / cousin / nephew].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[</a:t>
            </a:r>
            <a:r>
              <a:rPr lang="en-US" sz="8800" b="1" dirty="0" smtClean="0">
                <a:cs typeface="Arial" pitchFamily="34" charset="0"/>
              </a:rPr>
              <a:t>nephew</a:t>
            </a:r>
            <a:r>
              <a:rPr lang="en-US" sz="8800" dirty="0" smtClean="0">
                <a:cs typeface="Arial" pitchFamily="34" charset="0"/>
              </a:rPr>
              <a:t> / niece / cousin / uncle] </a:t>
            </a:r>
            <a:r>
              <a:rPr lang="en-US" sz="8800" dirty="0" err="1" smtClean="0">
                <a:cs typeface="Arial" pitchFamily="34" charset="0"/>
              </a:rPr>
              <a:t>Afshin</a:t>
            </a:r>
            <a:r>
              <a:rPr lang="en-US" sz="8800" dirty="0" smtClean="0">
                <a:cs typeface="Arial" pitchFamily="34" charset="0"/>
              </a:rPr>
              <a:t> is my sister’s son.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I </a:t>
            </a:r>
            <a:r>
              <a:rPr lang="en-US" sz="8800" dirty="0">
                <a:cs typeface="Arial" pitchFamily="34" charset="0"/>
              </a:rPr>
              <a:t>would like you to meet Mr. </a:t>
            </a:r>
            <a:r>
              <a:rPr lang="en-US" sz="8800" dirty="0" smtClean="0">
                <a:cs typeface="Arial" pitchFamily="34" charset="0"/>
              </a:rPr>
              <a:t>Mehta</a:t>
            </a:r>
            <a:r>
              <a:rPr lang="en-US" sz="8800" dirty="0">
                <a:cs typeface="Arial" pitchFamily="34" charset="0"/>
              </a:rPr>
              <a:t>. He’s my [grandmother / aunt / mother / </a:t>
            </a:r>
            <a:r>
              <a:rPr lang="en-US" sz="8800" b="1" dirty="0">
                <a:cs typeface="Arial" pitchFamily="34" charset="0"/>
              </a:rPr>
              <a:t>father</a:t>
            </a:r>
            <a:r>
              <a:rPr lang="en-US" sz="8800" dirty="0">
                <a:cs typeface="Arial" pitchFamily="34" charset="0"/>
              </a:rPr>
              <a:t>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[aunt / grandmother / </a:t>
            </a:r>
            <a:r>
              <a:rPr lang="en-US" sz="8800" b="1" dirty="0">
                <a:cs typeface="Arial" pitchFamily="34" charset="0"/>
              </a:rPr>
              <a:t>sister</a:t>
            </a:r>
            <a:r>
              <a:rPr lang="en-US" sz="8800" dirty="0">
                <a:cs typeface="Arial" pitchFamily="34" charset="0"/>
              </a:rPr>
              <a:t> / cousin] Ana lives with our mother, but I live in a college dorm.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three [nephews / nieces / children / </a:t>
            </a:r>
            <a:r>
              <a:rPr lang="en-US" sz="8800" b="1" dirty="0">
                <a:cs typeface="Arial" pitchFamily="34" charset="0"/>
              </a:rPr>
              <a:t>cousins</a:t>
            </a:r>
            <a:r>
              <a:rPr lang="en-US" sz="8800" dirty="0">
                <a:cs typeface="Arial" pitchFamily="34" charset="0"/>
              </a:rPr>
              <a:t>] are my aunt and uncle’s children</a:t>
            </a:r>
            <a:r>
              <a:rPr lang="en-US" sz="8800" dirty="0" smtClean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This </a:t>
            </a:r>
            <a:r>
              <a:rPr lang="en-US" sz="8800" dirty="0">
                <a:cs typeface="Arial" pitchFamily="34" charset="0"/>
              </a:rPr>
              <a:t>is my [</a:t>
            </a:r>
            <a:r>
              <a:rPr lang="en-US" sz="8800" b="1" dirty="0">
                <a:cs typeface="Arial" pitchFamily="34" charset="0"/>
              </a:rPr>
              <a:t>uncle</a:t>
            </a:r>
            <a:r>
              <a:rPr lang="en-US" sz="8800" dirty="0">
                <a:cs typeface="Arial" pitchFamily="34" charset="0"/>
              </a:rPr>
              <a:t> / nephew / cousin / brother], Nathan. He’s my mother's brother.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Do you know my [grandmother / </a:t>
            </a:r>
            <a:r>
              <a:rPr lang="en-US" sz="8800" b="1" dirty="0">
                <a:cs typeface="Arial" pitchFamily="34" charset="0"/>
              </a:rPr>
              <a:t>mother</a:t>
            </a:r>
            <a:r>
              <a:rPr lang="en-US" sz="8800" dirty="0">
                <a:cs typeface="Arial" pitchFamily="34" charset="0"/>
              </a:rPr>
              <a:t> / aunt / niece]? I am her only child.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79863"/>
            <a:ext cx="7872984" cy="5168537"/>
          </a:xfrm>
        </p:spPr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305800" cy="670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4102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endParaRPr lang="en-US" sz="1500" dirty="0" smtClean="0"/>
          </a:p>
          <a:p>
            <a:pPr marL="82296" indent="0">
              <a:buNone/>
            </a:pPr>
            <a:r>
              <a:rPr lang="en-US" sz="3800" dirty="0" smtClean="0"/>
              <a:t>1 </a:t>
            </a:r>
            <a:r>
              <a:rPr lang="en-US" sz="3800" dirty="0"/>
              <a:t>Lois and Bob are my [</a:t>
            </a:r>
            <a:r>
              <a:rPr lang="en-US" sz="3800" b="1" dirty="0"/>
              <a:t>grandparents</a:t>
            </a:r>
            <a:r>
              <a:rPr lang="en-US" sz="3800" dirty="0"/>
              <a:t> / parents / children / cousins]. Bob is my mother’s father.</a:t>
            </a:r>
          </a:p>
          <a:p>
            <a:pPr marL="82296" indent="0">
              <a:buNone/>
            </a:pPr>
            <a:r>
              <a:rPr lang="en-US" sz="3800" dirty="0" smtClean="0"/>
              <a:t>2 My </a:t>
            </a:r>
            <a:r>
              <a:rPr lang="en-US" sz="3800" dirty="0"/>
              <a:t>[niece / father / aunt / </a:t>
            </a:r>
            <a:r>
              <a:rPr lang="en-US" sz="3800" b="1" dirty="0"/>
              <a:t>son</a:t>
            </a:r>
            <a:r>
              <a:rPr lang="en-US" sz="3800" dirty="0"/>
              <a:t>] </a:t>
            </a:r>
            <a:r>
              <a:rPr lang="en-US" sz="3800" dirty="0" err="1"/>
              <a:t>Rohan</a:t>
            </a:r>
            <a:r>
              <a:rPr lang="en-US" sz="3800" dirty="0"/>
              <a:t> is five years old.</a:t>
            </a:r>
          </a:p>
          <a:p>
            <a:pPr marL="82296" indent="0">
              <a:buNone/>
            </a:pPr>
            <a:r>
              <a:rPr lang="en-US" sz="3800" dirty="0" smtClean="0"/>
              <a:t>3 Luca </a:t>
            </a:r>
            <a:r>
              <a:rPr lang="en-US" sz="3800" dirty="0"/>
              <a:t>and Roger are [grandmothers / nieces / </a:t>
            </a:r>
            <a:r>
              <a:rPr lang="en-US" sz="3800" b="1" dirty="0"/>
              <a:t>brothers</a:t>
            </a:r>
            <a:r>
              <a:rPr lang="en-US" sz="3800" dirty="0"/>
              <a:t> / daughters].</a:t>
            </a:r>
          </a:p>
          <a:p>
            <a:pPr marL="82296" indent="0">
              <a:buNone/>
            </a:pPr>
            <a:r>
              <a:rPr lang="en-US" sz="3800" dirty="0"/>
              <a:t>4 Have you met my [grandfather / grandparents / grandchild / </a:t>
            </a:r>
            <a:r>
              <a:rPr lang="en-US" sz="3800" b="1" dirty="0"/>
              <a:t>grandmother</a:t>
            </a:r>
            <a:r>
              <a:rPr lang="en-US" sz="3800" dirty="0"/>
              <a:t>]? She’s my </a:t>
            </a:r>
            <a:r>
              <a:rPr lang="en-US" sz="3800" dirty="0" smtClean="0"/>
              <a:t>father’s </a:t>
            </a:r>
            <a:r>
              <a:rPr lang="en-US" sz="3800" dirty="0"/>
              <a:t>mother.</a:t>
            </a:r>
          </a:p>
          <a:p>
            <a:pPr marL="82296" indent="0">
              <a:buNone/>
            </a:pPr>
            <a:r>
              <a:rPr lang="en-US" sz="3800" dirty="0"/>
              <a:t>5 My [grandfather / </a:t>
            </a:r>
            <a:r>
              <a:rPr lang="en-US" sz="3800" b="1" dirty="0"/>
              <a:t>aunt</a:t>
            </a:r>
            <a:r>
              <a:rPr lang="en-US" sz="3800" dirty="0"/>
              <a:t> / nephew / uncle] </a:t>
            </a:r>
            <a:r>
              <a:rPr lang="en-US" sz="3800" dirty="0" err="1"/>
              <a:t>Salena</a:t>
            </a:r>
            <a:r>
              <a:rPr lang="en-US" sz="3800" dirty="0"/>
              <a:t> lives in a big city far away from us.</a:t>
            </a:r>
          </a:p>
          <a:p>
            <a:pPr marL="82296" indent="0">
              <a:buNone/>
            </a:pPr>
            <a:r>
              <a:rPr lang="en-US" sz="3800" dirty="0"/>
              <a:t>6 </a:t>
            </a:r>
            <a:r>
              <a:rPr lang="en-US" sz="3800" dirty="0" err="1" smtClean="0"/>
              <a:t>Héctor’s</a:t>
            </a:r>
            <a:r>
              <a:rPr lang="en-US" sz="3800" dirty="0" smtClean="0"/>
              <a:t> </a:t>
            </a:r>
            <a:r>
              <a:rPr lang="en-US" sz="3800" dirty="0"/>
              <a:t>[</a:t>
            </a:r>
            <a:r>
              <a:rPr lang="en-US" sz="3800" b="1" dirty="0"/>
              <a:t>parents</a:t>
            </a:r>
            <a:r>
              <a:rPr lang="en-US" sz="3800" dirty="0"/>
              <a:t> / sons / daughters / nephews] are Adriana and Miguel.</a:t>
            </a:r>
          </a:p>
          <a:p>
            <a:pPr marL="82296" indent="0">
              <a:buNone/>
            </a:pPr>
            <a:r>
              <a:rPr lang="en-US" sz="3800" dirty="0"/>
              <a:t>7 If you are my sister’s daughter, you must be my [nephew / cousin / aunt / </a:t>
            </a:r>
            <a:r>
              <a:rPr lang="en-US" sz="3800" b="1" dirty="0"/>
              <a:t>niece</a:t>
            </a:r>
            <a:r>
              <a:rPr lang="en-US" sz="3800" dirty="0"/>
              <a:t>]!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989C-112D-4D58-8FC9-B43F94681058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1"/>
            <a:ext cx="8382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26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096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b="1" dirty="0">
                <a:solidFill>
                  <a:srgbClr val="0000FF"/>
                </a:solidFill>
              </a:rPr>
              <a:t>VOCABULARY </a:t>
            </a:r>
            <a:r>
              <a:rPr lang="en-US" sz="3600" b="1" dirty="0" smtClean="0">
                <a:solidFill>
                  <a:srgbClr val="0000FF"/>
                </a:solidFill>
              </a:rPr>
              <a:t>4 (KEY)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4864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dirty="0"/>
              <a:t>Look at the pictures. Write the missing numbers.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I take bus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15</a:t>
            </a:r>
            <a:r>
              <a:rPr lang="en-US" dirty="0" smtClean="0"/>
              <a:t> to </a:t>
            </a:r>
            <a:r>
              <a:rPr lang="en-US" dirty="0"/>
              <a:t>work.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They’re in room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12 </a:t>
            </a:r>
            <a:r>
              <a:rPr lang="en-US" dirty="0" smtClean="0"/>
              <a:t>at </a:t>
            </a:r>
            <a:r>
              <a:rPr lang="en-US" dirty="0"/>
              <a:t>the hotel.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Our street address </a:t>
            </a:r>
            <a:r>
              <a:rPr lang="en-US" dirty="0" smtClean="0"/>
              <a:t>is</a:t>
            </a:r>
            <a:r>
              <a:rPr lang="en-US" dirty="0"/>
              <a:t> </a:t>
            </a:r>
            <a:r>
              <a:rPr lang="en-US" b="1" dirty="0" smtClean="0"/>
              <a:t>72 </a:t>
            </a:r>
            <a:r>
              <a:rPr lang="en-US" dirty="0" smtClean="0"/>
              <a:t>Grant </a:t>
            </a:r>
            <a:r>
              <a:rPr lang="en-US" dirty="0"/>
              <a:t>Avenue.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He's player number </a:t>
            </a:r>
            <a:r>
              <a:rPr lang="en-US" b="1" dirty="0" smtClean="0"/>
              <a:t>29. 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truck number is </a:t>
            </a:r>
            <a:r>
              <a:rPr lang="en-US" b="1" dirty="0" smtClean="0"/>
              <a:t>40</a:t>
            </a:r>
            <a:r>
              <a:rPr lang="en-US" dirty="0" smtClean="0"/>
              <a:t>. </a:t>
            </a:r>
            <a:r>
              <a:rPr lang="en-US" dirty="0"/>
              <a:t>	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sign says </a:t>
            </a:r>
            <a:r>
              <a:rPr lang="en-US" dirty="0" smtClean="0"/>
              <a:t>number </a:t>
            </a:r>
            <a:r>
              <a:rPr lang="en-US" b="1" dirty="0" smtClean="0"/>
              <a:t>98.</a:t>
            </a:r>
            <a:endParaRPr lang="en-US" b="1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hotel is on road </a:t>
            </a:r>
            <a:r>
              <a:rPr lang="en-US" dirty="0" smtClean="0"/>
              <a:t>number </a:t>
            </a:r>
            <a:r>
              <a:rPr lang="en-US" b="1" dirty="0" smtClean="0"/>
              <a:t>66.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Look for the sign that says number </a:t>
            </a:r>
            <a:r>
              <a:rPr lang="en-US" b="1" dirty="0" smtClean="0"/>
              <a:t>84.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works in office </a:t>
            </a:r>
            <a:r>
              <a:rPr lang="en-US" dirty="0" smtClean="0"/>
              <a:t>number </a:t>
            </a:r>
            <a:r>
              <a:rPr lang="en-US" b="1" dirty="0" smtClean="0"/>
              <a:t>53</a:t>
            </a:r>
            <a:r>
              <a:rPr lang="en-US" dirty="0" smtClean="0"/>
              <a:t>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5E3CE-7420-47E8-B75A-8725AB8EA6DA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2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7023" y="1219200"/>
            <a:ext cx="609600" cy="6096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91022"/>
            <a:ext cx="7010400" cy="6033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EC5B8-34AE-4505-975A-FF5638887570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77091"/>
            <a:ext cx="609600" cy="6096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053" y="533400"/>
            <a:ext cx="6953397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93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dialogue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15362" y="5334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5389"/>
            <a:ext cx="7396162" cy="6248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66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596" y="152400"/>
            <a:ext cx="8235203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lvl="0" indent="0">
              <a:buNone/>
            </a:pPr>
            <a:r>
              <a:rPr lang="en-US" dirty="0" smtClean="0"/>
              <a:t>1. How </a:t>
            </a:r>
            <a:r>
              <a:rPr lang="en-US" dirty="0"/>
              <a:t>old is Ciara?</a:t>
            </a:r>
          </a:p>
          <a:p>
            <a:pPr marL="82296" indent="0">
              <a:buNone/>
            </a:pPr>
            <a:r>
              <a:rPr lang="en-US" dirty="0" smtClean="0"/>
              <a:t>a. She </a:t>
            </a:r>
            <a:r>
              <a:rPr lang="en-US" dirty="0"/>
              <a:t>is thirty</a:t>
            </a:r>
            <a:r>
              <a:rPr lang="en-US" dirty="0" smtClean="0"/>
              <a:t>.</a:t>
            </a:r>
          </a:p>
          <a:p>
            <a:pPr marL="82296" indent="0">
              <a:buNone/>
            </a:pPr>
            <a:r>
              <a:rPr lang="en-US" b="1" dirty="0" smtClean="0"/>
              <a:t>b. </a:t>
            </a:r>
            <a:r>
              <a:rPr lang="en-US" b="1" dirty="0"/>
              <a:t>She is </a:t>
            </a:r>
            <a:r>
              <a:rPr lang="en-US" b="1" dirty="0" smtClean="0"/>
              <a:t>twenty.</a:t>
            </a:r>
            <a:endParaRPr lang="en-US" b="1" dirty="0"/>
          </a:p>
          <a:p>
            <a:pPr marL="82296" lvl="0" indent="0">
              <a:buNone/>
            </a:pPr>
            <a:r>
              <a:rPr lang="en-US" dirty="0" smtClean="0"/>
              <a:t>2. Who </a:t>
            </a:r>
            <a:r>
              <a:rPr lang="en-US" dirty="0"/>
              <a:t>is American ? </a:t>
            </a:r>
            <a:endParaRPr lang="en-US" dirty="0" smtClean="0"/>
          </a:p>
          <a:p>
            <a:pPr marL="82296" lvl="0" indent="0">
              <a:buNone/>
            </a:pPr>
            <a:r>
              <a:rPr lang="en-US" b="1" dirty="0" smtClean="0"/>
              <a:t>a. Patrick's father</a:t>
            </a:r>
          </a:p>
          <a:p>
            <a:pPr marL="82296" indent="0">
              <a:buNone/>
            </a:pPr>
            <a:r>
              <a:rPr lang="en-US" dirty="0" smtClean="0"/>
              <a:t>b. Fred’s brother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3. Who </a:t>
            </a:r>
            <a:r>
              <a:rPr lang="en-US" dirty="0"/>
              <a:t>works in a </a:t>
            </a:r>
            <a:r>
              <a:rPr lang="en-US" dirty="0" smtClean="0"/>
              <a:t>hote</a:t>
            </a:r>
            <a:r>
              <a:rPr lang="en-US" dirty="0"/>
              <a:t>l</a:t>
            </a:r>
            <a:r>
              <a:rPr lang="en-US" dirty="0" smtClean="0"/>
              <a:t>? 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smtClean="0"/>
              <a:t>a. </a:t>
            </a:r>
            <a:r>
              <a:rPr lang="en-US" b="1" dirty="0"/>
              <a:t>Fred’s </a:t>
            </a:r>
            <a:r>
              <a:rPr lang="en-US" b="1" dirty="0" smtClean="0"/>
              <a:t>brother</a:t>
            </a:r>
          </a:p>
          <a:p>
            <a:pPr marL="82296" lvl="0" indent="0">
              <a:buNone/>
            </a:pPr>
            <a:r>
              <a:rPr lang="en-US" dirty="0" smtClean="0"/>
              <a:t>b. </a:t>
            </a:r>
            <a:r>
              <a:rPr lang="en-US" dirty="0"/>
              <a:t>Patrick's father</a:t>
            </a:r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80772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Pronounciation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3400" y="3810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"/>
            <a:ext cx="6858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4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9AA1B-F5B0-4EFE-9084-12D90BC3D97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228600"/>
            <a:ext cx="728186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 1-Grammar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4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57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8679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A0F8C-A088-4728-8522-90A89A917E55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104" y="228600"/>
            <a:ext cx="8076696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503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2891-C1D5-48FF-9896-AB9A1C1FFBF5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8001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14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C0742-7710-4643-824C-B6B41B3FDDD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228601"/>
            <a:ext cx="8077201" cy="612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23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FF9AE-1924-4D33-B253-61846BD37C32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762000"/>
            <a:ext cx="8001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98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BF88-37C0-4281-BA98-1FE3ACFAD40A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228600"/>
            <a:ext cx="81105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80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I have a </a:t>
            </a:r>
            <a:r>
              <a:rPr lang="en-US" dirty="0" smtClean="0"/>
              <a:t>brother. </a:t>
            </a:r>
            <a:r>
              <a:rPr lang="en-US" b="1" dirty="0" smtClean="0"/>
              <a:t>My</a:t>
            </a:r>
            <a:r>
              <a:rPr lang="en-US" dirty="0" smtClean="0"/>
              <a:t> brother </a:t>
            </a:r>
            <a:r>
              <a:rPr lang="en-US" dirty="0"/>
              <a:t>is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James is from </a:t>
            </a:r>
            <a:r>
              <a:rPr lang="en-US" dirty="0" err="1" smtClean="0"/>
              <a:t>England.</a:t>
            </a:r>
            <a:r>
              <a:rPr lang="en-US" b="1" dirty="0" err="1" smtClean="0"/>
              <a:t>His</a:t>
            </a:r>
            <a:r>
              <a:rPr lang="en-US" dirty="0" smtClean="0"/>
              <a:t> wife is from the United States.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Mary </a:t>
            </a:r>
            <a:r>
              <a:rPr lang="en-US" dirty="0"/>
              <a:t>and Sandra are </a:t>
            </a:r>
            <a:r>
              <a:rPr lang="en-US" dirty="0" err="1" smtClean="0"/>
              <a:t>sisters.</a:t>
            </a:r>
            <a:r>
              <a:rPr lang="en-US" b="1" dirty="0" err="1" smtClean="0"/>
              <a:t>Their</a:t>
            </a:r>
            <a:r>
              <a:rPr lang="en-US" dirty="0" smtClean="0"/>
              <a:t> parents </a:t>
            </a:r>
            <a:r>
              <a:rPr lang="en-US" dirty="0"/>
              <a:t>are both teachers.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Clean </a:t>
            </a:r>
            <a:r>
              <a:rPr lang="en-US" b="1" dirty="0" smtClean="0"/>
              <a:t>your</a:t>
            </a:r>
            <a:r>
              <a:rPr lang="en-US" dirty="0" smtClean="0"/>
              <a:t> room</a:t>
            </a:r>
            <a:r>
              <a:rPr lang="en-US" dirty="0"/>
              <a:t>! You made a mess.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brother and I have a </a:t>
            </a:r>
            <a:r>
              <a:rPr lang="en-US" dirty="0" err="1" smtClean="0"/>
              <a:t>dog.</a:t>
            </a:r>
            <a:r>
              <a:rPr lang="en-US" b="1" dirty="0" err="1" smtClean="0"/>
              <a:t>Our</a:t>
            </a:r>
            <a:r>
              <a:rPr lang="en-US" dirty="0" smtClean="0"/>
              <a:t> dog’s </a:t>
            </a:r>
            <a:r>
              <a:rPr lang="en-US" dirty="0"/>
              <a:t>name is Tally.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Jenny has a house in the </a:t>
            </a:r>
            <a:r>
              <a:rPr lang="en-US" dirty="0" smtClean="0"/>
              <a:t>city.</a:t>
            </a:r>
            <a:r>
              <a:rPr lang="en-US" dirty="0"/>
              <a:t> </a:t>
            </a:r>
            <a:r>
              <a:rPr lang="en-US" b="1" dirty="0" smtClean="0"/>
              <a:t>Her</a:t>
            </a:r>
            <a:r>
              <a:rPr lang="en-US" dirty="0" smtClean="0"/>
              <a:t> house </a:t>
            </a:r>
            <a:r>
              <a:rPr lang="en-US" dirty="0"/>
              <a:t>is very big.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That is my father’s </a:t>
            </a:r>
            <a:r>
              <a:rPr lang="en-US" dirty="0" smtClean="0"/>
              <a:t>dog.</a:t>
            </a:r>
            <a:r>
              <a:rPr lang="en-US" dirty="0"/>
              <a:t> </a:t>
            </a:r>
            <a:r>
              <a:rPr lang="en-US" b="1" dirty="0" smtClean="0"/>
              <a:t>Its</a:t>
            </a:r>
            <a:r>
              <a:rPr lang="en-US" dirty="0" smtClean="0"/>
              <a:t> ears </a:t>
            </a:r>
            <a:r>
              <a:rPr lang="en-US" dirty="0"/>
              <a:t>are really </a:t>
            </a:r>
            <a:r>
              <a:rPr lang="en-US" dirty="0" smtClean="0"/>
              <a:t>big.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4118D-203B-4E07-8C2A-5ECFA663BC97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69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A1213-69FE-46C0-A150-634059352EA0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228600"/>
            <a:ext cx="737711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1-Grammar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2634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1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72C6-5A08-4E14-B3E0-0674B86BADF5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294" y="228600"/>
            <a:ext cx="8021506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592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4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Hana’s</a:t>
            </a:r>
            <a:r>
              <a:rPr lang="en-US" dirty="0"/>
              <a:t> / </a:t>
            </a:r>
            <a:r>
              <a:rPr lang="en-US" dirty="0" err="1"/>
              <a:t>Hanas</a:t>
            </a:r>
            <a:r>
              <a:rPr lang="en-US" dirty="0"/>
              <a:t>’] sister goes to school in Boston.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John’s</a:t>
            </a:r>
            <a:r>
              <a:rPr lang="en-US" dirty="0"/>
              <a:t> / Johns’] mother lives in Florida.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[student’s / </a:t>
            </a:r>
            <a:r>
              <a:rPr lang="en-US" b="1" dirty="0"/>
              <a:t>students’] </a:t>
            </a:r>
            <a:r>
              <a:rPr lang="en-US" dirty="0"/>
              <a:t>bags are in the classroom.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Sam’s</a:t>
            </a:r>
            <a:r>
              <a:rPr lang="en-US" dirty="0"/>
              <a:t> / </a:t>
            </a:r>
            <a:r>
              <a:rPr lang="en-US" dirty="0" err="1"/>
              <a:t>Sams</a:t>
            </a:r>
            <a:r>
              <a:rPr lang="en-US" dirty="0"/>
              <a:t>’] uncle works at the hospital. He’s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[parent’s / </a:t>
            </a:r>
            <a:r>
              <a:rPr lang="en-US" b="1" dirty="0"/>
              <a:t>parents’] </a:t>
            </a:r>
            <a:r>
              <a:rPr lang="en-US" dirty="0"/>
              <a:t>house is in Tokyo. They like it there.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[boy’s / </a:t>
            </a:r>
            <a:r>
              <a:rPr lang="en-US" b="1" dirty="0"/>
              <a:t>boys’] </a:t>
            </a:r>
            <a:r>
              <a:rPr lang="en-US" dirty="0"/>
              <a:t>clothes are wet from </a:t>
            </a:r>
            <a:r>
              <a:rPr lang="en-US" dirty="0" smtClean="0"/>
              <a:t>the </a:t>
            </a:r>
            <a:r>
              <a:rPr lang="en-US" dirty="0"/>
              <a:t>rain.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04C8A-BA27-4DB8-A050-36A99A74ACF9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ABF75-91BC-4AFD-9197-FD4E2080AA4E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228600"/>
            <a:ext cx="80724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981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990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5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r>
              <a:rPr lang="en-US" dirty="0" smtClean="0"/>
              <a:t>Fred: Ciara</a:t>
            </a:r>
            <a:r>
              <a:rPr lang="en-US" dirty="0"/>
              <a:t>, how old are you?</a:t>
            </a:r>
          </a:p>
          <a:p>
            <a:pPr marL="82296" indent="0">
              <a:buNone/>
            </a:pPr>
            <a:r>
              <a:rPr lang="en-US" dirty="0" smtClean="0"/>
              <a:t>Ciara: I'm </a:t>
            </a:r>
            <a:r>
              <a:rPr lang="en-US" dirty="0"/>
              <a:t>twenty. My sister is twenty-four. Isn't your sister twenty-four, too?</a:t>
            </a:r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No</a:t>
            </a:r>
            <a:r>
              <a:rPr lang="en-US" dirty="0"/>
              <a:t>. She’s </a:t>
            </a:r>
            <a:r>
              <a:rPr lang="en-US" dirty="0" smtClean="0"/>
              <a:t>twenty-two</a:t>
            </a:r>
            <a:r>
              <a:rPr lang="en-US" dirty="0"/>
              <a:t>. My brother’s twenty-four. And my brother lives in Los Angeles.</a:t>
            </a:r>
          </a:p>
          <a:p>
            <a:pPr marL="82296" indent="0">
              <a:buNone/>
            </a:pPr>
            <a:r>
              <a:rPr lang="en-US" dirty="0" smtClean="0"/>
              <a:t>Ciara: My </a:t>
            </a:r>
            <a:r>
              <a:rPr lang="en-US" b="1" dirty="0"/>
              <a:t>brother's</a:t>
            </a:r>
            <a:r>
              <a:rPr lang="en-US" dirty="0"/>
              <a:t> friend </a:t>
            </a:r>
            <a:r>
              <a:rPr lang="en-US" dirty="0" smtClean="0"/>
              <a:t>Patrick </a:t>
            </a:r>
            <a:r>
              <a:rPr lang="en-US" dirty="0"/>
              <a:t>lives in Los Angeles, too.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That’s right</a:t>
            </a:r>
            <a:r>
              <a:rPr lang="en-US" dirty="0"/>
              <a:t>. </a:t>
            </a:r>
            <a:r>
              <a:rPr lang="en-US" b="1" dirty="0"/>
              <a:t>Patrick’s</a:t>
            </a:r>
            <a:r>
              <a:rPr lang="en-US" dirty="0"/>
              <a:t> father is American.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b="1" dirty="0" smtClean="0"/>
              <a:t>Patrick’s</a:t>
            </a:r>
            <a:r>
              <a:rPr lang="en-US" dirty="0" smtClean="0"/>
              <a:t> </a:t>
            </a:r>
            <a:r>
              <a:rPr lang="en-US" dirty="0"/>
              <a:t>father lives here. But his </a:t>
            </a:r>
            <a:r>
              <a:rPr lang="en-US" b="1" dirty="0"/>
              <a:t>father’s </a:t>
            </a:r>
            <a:r>
              <a:rPr lang="en-US" dirty="0"/>
              <a:t>sister lives in Los Angeles.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My </a:t>
            </a:r>
            <a:r>
              <a:rPr lang="en-US" dirty="0"/>
              <a:t>brother works at a hotel with </a:t>
            </a:r>
            <a:r>
              <a:rPr lang="en-US" b="1" dirty="0"/>
              <a:t>Patrick’s</a:t>
            </a:r>
            <a:r>
              <a:rPr lang="en-US" dirty="0"/>
              <a:t> aunt.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dirty="0" smtClean="0"/>
              <a:t>Really</a:t>
            </a:r>
            <a:r>
              <a:rPr lang="en-US" dirty="0"/>
              <a:t>? What a small world!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F129C-82E1-4E6A-8380-45EB63A196B9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99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B57F1-AD40-4282-B5EC-C9A7AA4D7087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13" y="228600"/>
            <a:ext cx="8091487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32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91DD4-39EE-4654-80EE-079C79F71CDF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228600"/>
            <a:ext cx="7853362" cy="609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93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3677-7A1F-4D90-AD1E-5A0623E5E81F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229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793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A8471-2D16-4C49-AB08-38BC1487EA2F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"/>
            <a:ext cx="82296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91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00FF"/>
                </a:solidFill>
              </a:rPr>
              <a:t>New words:</a:t>
            </a:r>
            <a:endParaRPr lang="en-US" sz="54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AutoNum type="arabicPeriod"/>
            </a:pPr>
            <a:r>
              <a:rPr lang="en-US" sz="4400" dirty="0"/>
              <a:t>a</a:t>
            </a:r>
            <a:r>
              <a:rPr lang="en-US" sz="4400" dirty="0" smtClean="0"/>
              <a:t>dopted</a:t>
            </a:r>
            <a:r>
              <a:rPr lang="en-US" dirty="0" smtClean="0"/>
              <a:t> </a:t>
            </a:r>
            <a:r>
              <a:rPr lang="en-US" sz="4400" dirty="0" smtClean="0"/>
              <a:t>(</a:t>
            </a:r>
            <a:r>
              <a:rPr lang="en-US" sz="4400" dirty="0" err="1" smtClean="0"/>
              <a:t>adj</a:t>
            </a:r>
            <a:r>
              <a:rPr lang="en-US" sz="4400" dirty="0" smtClean="0"/>
              <a:t>):</a:t>
            </a:r>
          </a:p>
          <a:p>
            <a:pPr marL="82296" indent="0">
              <a:buNone/>
            </a:pPr>
            <a:r>
              <a:rPr lang="en-US" b="1" dirty="0"/>
              <a:t>An </a:t>
            </a:r>
            <a:r>
              <a:rPr lang="en-US" b="1" u="sng" dirty="0"/>
              <a:t>adopted</a:t>
            </a:r>
            <a:r>
              <a:rPr lang="en-US" b="1" dirty="0"/>
              <a:t> child has been legally taken by another family to be taken care of as their own child:</a:t>
            </a:r>
          </a:p>
          <a:p>
            <a:pPr marL="82296" indent="0">
              <a:buNone/>
            </a:pPr>
            <a:r>
              <a:rPr lang="en-US" dirty="0" smtClean="0"/>
              <a:t>Ex: They've </a:t>
            </a:r>
            <a:r>
              <a:rPr lang="en-US" dirty="0"/>
              <a:t>got two </a:t>
            </a:r>
            <a:r>
              <a:rPr lang="en-US" u="sng" dirty="0"/>
              <a:t>adopted</a:t>
            </a:r>
            <a:r>
              <a:rPr lang="en-US" dirty="0"/>
              <a:t> children and one of their </a:t>
            </a:r>
            <a:r>
              <a:rPr lang="en-US" dirty="0" smtClean="0"/>
              <a:t>own.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FAF7C-79CB-4F89-93F0-8BB8C3F26770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0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52400"/>
            <a:ext cx="7872984" cy="6096000"/>
          </a:xfrm>
        </p:spPr>
        <p:txBody>
          <a:bodyPr/>
          <a:lstStyle/>
          <a:p>
            <a:pPr marL="82296" indent="0">
              <a:buNone/>
            </a:pPr>
            <a:r>
              <a:rPr lang="en-US" sz="4400" dirty="0"/>
              <a:t>2. g</a:t>
            </a:r>
            <a:r>
              <a:rPr lang="en-US" sz="4400" dirty="0" smtClean="0"/>
              <a:t>arage (n) UK  </a:t>
            </a:r>
            <a:r>
              <a:rPr lang="en-US" sz="4400" dirty="0"/>
              <a:t>/ˈ</a:t>
            </a:r>
            <a:r>
              <a:rPr lang="en-US" sz="4400" dirty="0" err="1"/>
              <a:t>ɡær.ɑːʒ</a:t>
            </a:r>
            <a:r>
              <a:rPr lang="en-US" sz="4400" dirty="0"/>
              <a:t>/ /ˈ</a:t>
            </a:r>
            <a:r>
              <a:rPr lang="en-US" sz="4400" dirty="0" err="1"/>
              <a:t>ɡær.ɪdʒ</a:t>
            </a:r>
            <a:r>
              <a:rPr lang="en-US" sz="4400" dirty="0"/>
              <a:t>/ US  /</a:t>
            </a:r>
            <a:r>
              <a:rPr lang="en-US" sz="4400" dirty="0" err="1"/>
              <a:t>ɡəˈrɑːʒ</a:t>
            </a:r>
            <a:r>
              <a:rPr lang="en-US" sz="4400" dirty="0"/>
              <a:t>/</a:t>
            </a:r>
          </a:p>
          <a:p>
            <a:pPr marL="82296" indent="0">
              <a:buNone/>
            </a:pPr>
            <a:r>
              <a:rPr lang="en-US" b="1" dirty="0" smtClean="0"/>
              <a:t>a </a:t>
            </a:r>
            <a:r>
              <a:rPr lang="en-US" b="1" dirty="0"/>
              <a:t>building where a car is kept, built next to or as part of a house:</a:t>
            </a:r>
          </a:p>
          <a:p>
            <a:pPr marL="82296" indent="0">
              <a:buNone/>
            </a:pPr>
            <a:r>
              <a:rPr lang="en-US" dirty="0" smtClean="0"/>
              <a:t>Ex: Did </a:t>
            </a:r>
            <a:r>
              <a:rPr lang="en-US" dirty="0"/>
              <a:t>you put the car in the </a:t>
            </a:r>
            <a:r>
              <a:rPr lang="en-US" u="sng" dirty="0"/>
              <a:t>garage</a:t>
            </a:r>
            <a:r>
              <a:rPr lang="en-US" dirty="0"/>
              <a:t>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DAD59-DF72-411D-8975-9690EFCAB35A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38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352800"/>
            <a:ext cx="366676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39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US" sz="4800" dirty="0" smtClean="0"/>
              <a:t>3. average (n) UK  </a:t>
            </a:r>
            <a:r>
              <a:rPr lang="en-US" sz="4800" dirty="0"/>
              <a:t>/ˈ</a:t>
            </a:r>
            <a:r>
              <a:rPr lang="en-US" sz="4800" dirty="0" err="1"/>
              <a:t>æv.ər.ɪdʒ</a:t>
            </a:r>
            <a:r>
              <a:rPr lang="en-US" sz="4800" dirty="0"/>
              <a:t>/ US  /ˈ</a:t>
            </a:r>
            <a:r>
              <a:rPr lang="en-US" sz="4800" dirty="0" err="1"/>
              <a:t>æv.ɚ.ɪdʒ</a:t>
            </a:r>
            <a:r>
              <a:rPr lang="en-US" sz="4400" dirty="0" smtClean="0"/>
              <a:t>/</a:t>
            </a:r>
          </a:p>
          <a:p>
            <a:pPr marL="82296" indent="0">
              <a:buNone/>
            </a:pPr>
            <a:r>
              <a:rPr lang="en-US" sz="3800" b="1" dirty="0"/>
              <a:t>the result you get by adding two or more amounts together and dividing the total by the number of amounts:</a:t>
            </a:r>
          </a:p>
          <a:p>
            <a:pPr marL="82296" indent="0">
              <a:buNone/>
            </a:pPr>
            <a:r>
              <a:rPr lang="en-US" sz="3800" dirty="0" err="1" smtClean="0"/>
              <a:t>Exs</a:t>
            </a:r>
            <a:r>
              <a:rPr lang="en-US" sz="3800" dirty="0" smtClean="0"/>
              <a:t>: - The </a:t>
            </a:r>
            <a:r>
              <a:rPr lang="en-US" sz="3800" dirty="0"/>
              <a:t>average of the three numbers 7, 12, and 20 is 13, because the total of 7, 12, and 20 is 39, and 39 divided by 3 is 13.</a:t>
            </a:r>
          </a:p>
          <a:p>
            <a:pPr marL="82296" indent="0">
              <a:buNone/>
            </a:pPr>
            <a:r>
              <a:rPr lang="en-US" sz="3800" dirty="0" smtClean="0"/>
              <a:t>- My </a:t>
            </a:r>
            <a:r>
              <a:rPr lang="en-US" sz="3800" dirty="0"/>
              <a:t>income's rather variable, but I earn £175 a day on </a:t>
            </a:r>
            <a:r>
              <a:rPr lang="en-US" sz="3800" dirty="0" smtClean="0"/>
              <a:t>average.</a:t>
            </a:r>
            <a:endParaRPr lang="en-US" sz="3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21B3-6C3E-41A1-BE04-ACB4EB4315F8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1.5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447800"/>
            <a:ext cx="8017612" cy="48006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US" dirty="0"/>
              <a:t>1. Niger and Liberia have an average of four to seven children per family.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2. In 2012, America had more babies than in the past.                            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3. Nigel lives in England.	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4. Nigel has five children.	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5. Sheldon has a small family.	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6. Sheldon’s grandparents live over his garage.	                          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6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088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3042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436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8057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2079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5128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7914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12847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3078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234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131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593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9865</TotalTime>
  <Words>1300</Words>
  <Application>Microsoft Office PowerPoint</Application>
  <PresentationFormat>Custom</PresentationFormat>
  <Paragraphs>252</Paragraphs>
  <Slides>52</Slides>
  <Notes>0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Solstice</vt:lpstr>
      <vt:lpstr>TRƯỜNG CAO ĐẲNG LÝ TỰ TRỌNG TP. HỒ CHÍ MINH</vt:lpstr>
      <vt:lpstr>KHOA KHOA HỌC CƠ BẢN</vt:lpstr>
      <vt:lpstr>PowerPoint Presentation</vt:lpstr>
      <vt:lpstr>PowerPoint Presentation</vt:lpstr>
      <vt:lpstr>Good morning everybody.</vt:lpstr>
      <vt:lpstr>UNIT 1: FAMILY</vt:lpstr>
      <vt:lpstr>PowerPoint Presentation</vt:lpstr>
      <vt:lpstr>New words:</vt:lpstr>
      <vt:lpstr>VOCABULARY 2 (KEY)</vt:lpstr>
      <vt:lpstr>PowerPoint Presentation</vt:lpstr>
      <vt:lpstr>VOCABULARY 3 (KEY)</vt:lpstr>
      <vt:lpstr>PowerPoint Presentation</vt:lpstr>
      <vt:lpstr>VOCABULARY 4 (KEY)</vt:lpstr>
      <vt:lpstr>PowerPoint Presentation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PowerPoint Presentation</vt:lpstr>
      <vt:lpstr>GRAMMAR 4 (KEY)</vt:lpstr>
      <vt:lpstr>PowerPoint Presentation</vt:lpstr>
      <vt:lpstr>GRAMMAR 5 (KEY)</vt:lpstr>
      <vt:lpstr>PowerPoint Presentation</vt:lpstr>
      <vt:lpstr>PowerPoint Presentation</vt:lpstr>
      <vt:lpstr>PowerPoint Presentation</vt:lpstr>
      <vt:lpstr>PowerPoint Presentation</vt:lpstr>
      <vt:lpstr>New words:</vt:lpstr>
      <vt:lpstr>PowerPoint Presentation</vt:lpstr>
      <vt:lpstr>PowerPoint Presentation</vt:lpstr>
      <vt:lpstr>1.5 Reading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762</cp:revision>
  <dcterms:created xsi:type="dcterms:W3CDTF">2017-11-18T13:40:10Z</dcterms:created>
  <dcterms:modified xsi:type="dcterms:W3CDTF">2020-03-27T09:39:31Z</dcterms:modified>
</cp:coreProperties>
</file>